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746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amil_Sen-Sans―_Sonata_dlya_klarneta_i_fortepiano_Es-dur,_op._167-_I._Allegretto_-isp._Vladimir_Sokolov_(klar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43579" y="332656"/>
            <a:ext cx="609600" cy="609600"/>
          </a:xfrm>
          <a:prstGeom prst="rect">
            <a:avLst/>
          </a:prstGeom>
        </p:spPr>
      </p:pic>
      <p:pic>
        <p:nvPicPr>
          <p:cNvPr id="4" name="Kamil_Sen-Sans―_Sonata_dlya_klarneta_i_fortepiano_Es-dur,_op._167-_I._Allegretto_-isp._Vladimir_Sokolov_(klar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332656"/>
            <a:ext cx="609600" cy="60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pp.vk.me/c311716/v311716242/413a/S3N2wRKSVA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71"/>
            <a:ext cx="9393122" cy="688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p.vk.me/c616828/v616828085/1ad0b/rIyFJrjqif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372" y="9491"/>
            <a:ext cx="9550494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372" y="0"/>
            <a:ext cx="9550494" cy="696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" t="3935" r="2317" b="6194"/>
          <a:stretch/>
        </p:blipFill>
        <p:spPr bwMode="auto">
          <a:xfrm>
            <a:off x="-157372" y="9491"/>
            <a:ext cx="9550494" cy="695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393" y="10034"/>
            <a:ext cx="9693515" cy="695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611"/>
          <a:stretch/>
        </p:blipFill>
        <p:spPr bwMode="auto">
          <a:xfrm>
            <a:off x="-300393" y="-24771"/>
            <a:ext cx="9693515" cy="708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393" y="-1"/>
            <a:ext cx="9630315" cy="706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393" y="10033"/>
            <a:ext cx="9630315" cy="7091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-1" r="22451" b="43231"/>
          <a:stretch/>
        </p:blipFill>
        <p:spPr bwMode="auto">
          <a:xfrm flipH="1">
            <a:off x="-300393" y="10033"/>
            <a:ext cx="9630315" cy="705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783147" cy="706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1" y="0"/>
            <a:ext cx="9897764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0"/>
          <a:stretch/>
        </p:blipFill>
        <p:spPr bwMode="auto">
          <a:xfrm>
            <a:off x="-396552" y="-24771"/>
            <a:ext cx="9897765" cy="712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46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6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Экран (4:3)</PresentationFormat>
  <Paragraphs>0</Paragraphs>
  <Slides>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</cp:lastModifiedBy>
  <cp:revision>18</cp:revision>
  <dcterms:created xsi:type="dcterms:W3CDTF">2016-03-28T03:57:49Z</dcterms:created>
  <dcterms:modified xsi:type="dcterms:W3CDTF">2016-03-30T05:58:37Z</dcterms:modified>
</cp:coreProperties>
</file>